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INSTALACION DE ARGOLLA EN SINFÍN, ENGRASE DE GUÍAS Y RESORTES.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MD SAN BARTOLO</a:t>
            </a:r>
            <a:endParaRPr lang="es-ES" sz="2000" dirty="0"/>
          </a:p>
          <a:p>
            <a:r>
              <a:rPr lang="es-GT" sz="1800" dirty="0" smtClean="0"/>
              <a:t>06/10/2021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SOLDADURA DE ARGOLLA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" y="962339"/>
            <a:ext cx="3752274" cy="50030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800" y="962339"/>
            <a:ext cx="3752274" cy="50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445205" y="38362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APLICACIÓN DE PINTURA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74" y="1036767"/>
            <a:ext cx="3688289" cy="49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1085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MONTAJE, ENGRASE DE GUÍAS Y RESORTES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013734"/>
            <a:ext cx="3599152" cy="47988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33" y="1013733"/>
            <a:ext cx="3599152" cy="47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32687</TotalTime>
  <Words>77</Words>
  <Application>Microsoft Office PowerPoint</Application>
  <PresentationFormat>Presentación en pantalla (4:3)</PresentationFormat>
  <Paragraphs>17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SOLDADURA DE ARGOLLA</vt:lpstr>
      <vt:lpstr>APLICACIÓN DE PINTURA</vt:lpstr>
      <vt:lpstr>MONTAJE, ENGRASE DE GUÍAS Y RESORTES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497</cp:revision>
  <cp:lastPrinted>2009-09-18T02:25:51Z</cp:lastPrinted>
  <dcterms:created xsi:type="dcterms:W3CDTF">2007-05-31T16:27:58Z</dcterms:created>
  <dcterms:modified xsi:type="dcterms:W3CDTF">2021-10-07T13:39:28Z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